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Mtra. Farah Gertrudis </a:t>
            </a:r>
            <a:r>
              <a:rPr lang="es-MX" b="1" dirty="0" err="1">
                <a:solidFill>
                  <a:schemeClr val="bg1"/>
                </a:solidFill>
                <a:latin typeface="+mj-lt"/>
              </a:rPr>
              <a:t>Cerdio</a:t>
            </a:r>
            <a:r>
              <a:rPr lang="es-MX" b="1" dirty="0">
                <a:solidFill>
                  <a:schemeClr val="bg1"/>
                </a:solidFill>
                <a:latin typeface="+mj-lt"/>
              </a:rPr>
              <a:t> Moisés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Encargada de la Oficina de Representación del INM en Chiapas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9621526952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9621282271 Ext. 8270442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fcerdio@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6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Administración.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Administración de Empresas.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Derecho.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532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3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 Y CARRERA PROFESIONAL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2011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es-MX" sz="1400" b="1" dirty="0">
                <a:solidFill>
                  <a:srgbClr val="660033"/>
                </a:solidFill>
                <a:latin typeface="Geomanist Medium" panose="02000603000000020004" pitchFamily="50" charset="0"/>
              </a:rPr>
              <a:t>Cuenta con una trayectoria de 13 años de experiencia en el Instituto Nacional de Migración, ocupando los siguientes puestos: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dirty="0">
              <a:solidFill>
                <a:srgbClr val="660033"/>
              </a:solidFill>
              <a:latin typeface="Geomanist Medium" panose="02000603000000020004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Oficina de Representación en el Estado de Chiapas.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01/10/2024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Encargada de la Oficina de Representación.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01/06/2023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 Representación Federal Zona Sur.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01/05/2022 – 31/05/2023: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Subdirección de Regulación Migratoria  Zona Sur.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01/04/2011 – 30/04/2022: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Jefatura de Departamento de Recursos Humanos y Encargada de la Jefatura de Departamento Jurídico en la Estación Migratoria, Jefatura de Departamento en Suchiate I, Jefatura de Departamento en Puerto Chiapas.</a:t>
            </a:r>
            <a:endParaRPr lang="es-MX" sz="14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</p:txBody>
      </p:sp>
      <p:pic>
        <p:nvPicPr>
          <p:cNvPr id="12" name="Picture 2" descr="C:\Users\malbornoz\Pictures\MTRA. FARAH GERTRUDIS CERDIO MOISES (2).jfif">
            <a:extLst>
              <a:ext uri="{FF2B5EF4-FFF2-40B4-BE49-F238E27FC236}">
                <a16:creationId xmlns:a16="http://schemas.microsoft.com/office/drawing/2014/main" id="{20AE1422-7100-4BCB-B67C-B2EF8D9D8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42382</TotalTime>
  <Words>174</Words>
  <Application>Microsoft Office PowerPoint</Application>
  <PresentationFormat>Panorámica</PresentationFormat>
  <Paragraphs>25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Bold</vt:lpstr>
      <vt:lpstr>Geomanist Light</vt:lpstr>
      <vt:lpstr>Geomanist Medium</vt:lpstr>
      <vt:lpstr>Montserrat SemiBold</vt:lpstr>
      <vt:lpstr>Calibri</vt:lpstr>
      <vt:lpstr>Montserrat</vt:lpstr>
      <vt:lpstr>Wingdings</vt:lpstr>
      <vt:lpstr>Geomanist</vt:lpstr>
      <vt:lpstr>Arial</vt:lpstr>
      <vt:lpstr>MadrePatria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2566</cp:revision>
  <cp:lastPrinted>2024-11-06T00:49:20Z</cp:lastPrinted>
  <dcterms:created xsi:type="dcterms:W3CDTF">2018-12-04T03:27:02Z</dcterms:created>
  <dcterms:modified xsi:type="dcterms:W3CDTF">2024-11-14T16:25:56Z</dcterms:modified>
</cp:coreProperties>
</file>